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3" r:id="rId5"/>
    <p:sldId id="277" r:id="rId6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2F4"/>
    <a:srgbClr val="EB9600"/>
    <a:srgbClr val="98C11A"/>
    <a:srgbClr val="FFDC0B"/>
    <a:srgbClr val="A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0" autoAdjust="0"/>
    <p:restoredTop sz="94492" autoAdjust="0"/>
  </p:normalViewPr>
  <p:slideViewPr>
    <p:cSldViewPr>
      <p:cViewPr>
        <p:scale>
          <a:sx n="66" d="100"/>
          <a:sy n="66" d="100"/>
        </p:scale>
        <p:origin x="-2166" y="-112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7/23/2019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7/23/2019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CFE2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EB9600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ICTR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grpSp>
        <p:nvGrpSpPr>
          <p:cNvPr id="25" name="squares"/>
          <p:cNvGrpSpPr/>
          <p:nvPr userDrawn="1"/>
        </p:nvGrpSpPr>
        <p:grpSpPr>
          <a:xfrm rot="5400000">
            <a:off x="9591228" y="257157"/>
            <a:ext cx="1063024" cy="524183"/>
            <a:chOff x="0" y="452558"/>
            <a:chExt cx="914400" cy="524182"/>
          </a:xfrm>
        </p:grpSpPr>
        <p:sp>
          <p:nvSpPr>
            <p:cNvPr id="26" name="Rounded Rectangle 25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CFE2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Round Same Side Corner Rectangle 27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9" name="Rectangle 28"/>
          <p:cNvSpPr/>
          <p:nvPr userDrawn="1"/>
        </p:nvSpPr>
        <p:spPr>
          <a:xfrm rot="5400000">
            <a:off x="-2870460" y="3338515"/>
            <a:ext cx="6858000" cy="1809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870080" y="1338129"/>
            <a:ext cx="2852937" cy="1766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1413325" y="4228105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2</a:t>
            </a:r>
            <a:r>
              <a:rPr lang="en-US" dirty="0" smtClean="0"/>
              <a:t>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 rot="5400000">
            <a:off x="150094" y="6361218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3" name="Rectangle 32"/>
          <p:cNvSpPr/>
          <p:nvPr userDrawn="1"/>
        </p:nvSpPr>
        <p:spPr>
          <a:xfrm rot="5400000">
            <a:off x="-2983812" y="3406140"/>
            <a:ext cx="6858004" cy="457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>
              <a:defRPr sz="6000" b="0" cap="none" baseline="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rgbClr val="EB9600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33" name="squares"/>
          <p:cNvGrpSpPr/>
          <p:nvPr userDrawn="1"/>
        </p:nvGrpSpPr>
        <p:grpSpPr>
          <a:xfrm>
            <a:off x="0" y="3131283"/>
            <a:ext cx="1622332" cy="799981"/>
            <a:chOff x="0" y="452558"/>
            <a:chExt cx="914400" cy="524182"/>
          </a:xfrm>
        </p:grpSpPr>
        <p:sp>
          <p:nvSpPr>
            <p:cNvPr id="34" name="Rounded Rectangle 33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rgbClr val="CFE2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6" name="Round Same Side Corner Rectangle 35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rgbClr val="EB9600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rgbClr val="EB9600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860" y="152400"/>
            <a:ext cx="975106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-1" y="6448425"/>
            <a:ext cx="12188825" cy="1809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bg1"/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dirty="0" smtClean="0"/>
              <a:t>ICTR 2019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30516" y="6448424"/>
            <a:ext cx="3939427" cy="180977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dirty="0" smtClean="0"/>
              <a:t>Octo</a:t>
            </a:r>
            <a:r>
              <a:rPr lang="el-GR" dirty="0" err="1" smtClean="0"/>
              <a:t>ber</a:t>
            </a:r>
            <a:r>
              <a:rPr lang="el-GR" dirty="0" smtClean="0"/>
              <a:t> </a:t>
            </a:r>
            <a:r>
              <a:rPr lang="en-US" dirty="0" smtClean="0"/>
              <a:t>24</a:t>
            </a:r>
            <a:r>
              <a:rPr lang="el-GR" dirty="0" smtClean="0"/>
              <a:t>-2</a:t>
            </a:r>
            <a:r>
              <a:rPr lang="en-US" dirty="0" smtClean="0"/>
              <a:t>5</a:t>
            </a:r>
            <a:r>
              <a:rPr lang="el-GR" dirty="0" smtClean="0"/>
              <a:t>, 201</a:t>
            </a:r>
            <a:r>
              <a:rPr lang="en-US" dirty="0" smtClean="0"/>
              <a:t>9</a:t>
            </a:r>
            <a:r>
              <a:rPr lang="el-GR" dirty="0" smtClean="0"/>
              <a:t> – </a:t>
            </a:r>
            <a:r>
              <a:rPr lang="en-US" dirty="0" smtClean="0"/>
              <a:t>Athens</a:t>
            </a:r>
            <a:r>
              <a:rPr lang="el-GR" dirty="0" smtClean="0"/>
              <a:t>, </a:t>
            </a:r>
            <a:r>
              <a:rPr lang="el-GR" dirty="0" err="1" smtClean="0"/>
              <a:t>Greece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34C99D79-8A4B-4031-B1E0-AF26F8EDF2BC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17" name="squares"/>
          <p:cNvGrpSpPr/>
          <p:nvPr userDrawn="1"/>
        </p:nvGrpSpPr>
        <p:grpSpPr>
          <a:xfrm>
            <a:off x="-1" y="814983"/>
            <a:ext cx="1063025" cy="524183"/>
            <a:chOff x="0" y="452558"/>
            <a:chExt cx="914401" cy="524182"/>
          </a:xfrm>
        </p:grpSpPr>
        <p:sp>
          <p:nvSpPr>
            <p:cNvPr id="18" name="Rounded Rectangle 17"/>
            <p:cNvSpPr/>
            <p:nvPr/>
          </p:nvSpPr>
          <p:spPr>
            <a:xfrm>
              <a:off x="591672" y="452558"/>
              <a:ext cx="322729" cy="524180"/>
            </a:xfrm>
            <a:prstGeom prst="roundRect">
              <a:avLst/>
            </a:prstGeom>
            <a:solidFill>
              <a:srgbClr val="CFE2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5" name="Round Same Side Corner Rectangle 24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6" name="Rectangle 25"/>
          <p:cNvSpPr/>
          <p:nvPr userDrawn="1"/>
        </p:nvSpPr>
        <p:spPr>
          <a:xfrm>
            <a:off x="0" y="6629401"/>
            <a:ext cx="12188825" cy="457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rgbClr val="EB960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16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</a:t>
            </a:r>
            <a:r>
              <a:rPr lang="el-GR" smtClean="0"/>
              <a:t>ber </a:t>
            </a:r>
            <a:r>
              <a:rPr lang="en-US" smtClean="0"/>
              <a:t>24</a:t>
            </a:r>
            <a:r>
              <a:rPr lang="el-GR" smtClean="0"/>
              <a:t>-2</a:t>
            </a:r>
            <a:r>
              <a:rPr lang="en-US" smtClean="0"/>
              <a:t>5</a:t>
            </a:r>
            <a:r>
              <a:rPr lang="el-GR" smtClean="0"/>
              <a:t>, 201</a:t>
            </a:r>
            <a:r>
              <a:rPr lang="en-US" smtClean="0"/>
              <a:t>9</a:t>
            </a:r>
            <a:r>
              <a:rPr lang="el-GR" smtClean="0"/>
              <a:t> – </a:t>
            </a:r>
            <a:r>
              <a:rPr lang="en-US" smtClean="0"/>
              <a:t>Athens</a:t>
            </a:r>
            <a:r>
              <a:rPr lang="el-GR" smtClean="0"/>
              <a:t>, Greece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ICTR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057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ICTR 16x9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a4f35948-e619-41b3-aa29-22878b09cfd2"/>
    <ds:schemaRef ds:uri="http://purl.org/dc/elements/1.1/"/>
    <ds:schemaRef ds:uri="40262f94-9f35-4ac3-9a90-690165a166b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622</TotalTime>
  <Words>15</Words>
  <Application>Microsoft Office PowerPoint</Application>
  <PresentationFormat>Custom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ICTR 16x9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Yiannis Alertas</dc:creator>
  <cp:lastModifiedBy>Evangelos Bekiaris</cp:lastModifiedBy>
  <cp:revision>78</cp:revision>
  <dcterms:created xsi:type="dcterms:W3CDTF">2017-02-13T09:47:36Z</dcterms:created>
  <dcterms:modified xsi:type="dcterms:W3CDTF">2019-07-23T11:13:41Z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