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30279975" cy="42808525"/>
  <p:notesSz cx="6858000" cy="9144000"/>
  <p:defaultTextStyle>
    <a:defPPr>
      <a:defRPr lang="el-GR"/>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3">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Φωτεινό στυλ 1 - Έμφαση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3" d="100"/>
          <a:sy n="33" d="100"/>
        </p:scale>
        <p:origin x="1110" y="24"/>
      </p:cViewPr>
      <p:guideLst>
        <p:guide orient="horz" pos="13483"/>
        <p:guide pos="95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CB2587-980D-4CE6-9BE9-20667C605F36}" type="datetimeFigureOut">
              <a:rPr lang="el-GR" smtClean="0"/>
              <a:pPr/>
              <a:t>15/7/2021</a:t>
            </a:fld>
            <a:endParaRPr lang="el-GR"/>
          </a:p>
        </p:txBody>
      </p:sp>
      <p:sp>
        <p:nvSpPr>
          <p:cNvPr id="4" name="3 - Θέση εικόνας διαφάνειας"/>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61E45D-239B-462A-B8BB-72A8F9BAE821}" type="slidenum">
              <a:rPr lang="el-GR" smtClean="0"/>
              <a:pPr/>
              <a:t>‹#›</a:t>
            </a:fld>
            <a:endParaRPr lang="el-GR"/>
          </a:p>
        </p:txBody>
      </p:sp>
    </p:spTree>
    <p:extLst>
      <p:ext uri="{BB962C8B-B14F-4D97-AF65-F5344CB8AC3E}">
        <p14:creationId xmlns:p14="http://schemas.microsoft.com/office/powerpoint/2010/main" val="4066968412"/>
      </p:ext>
    </p:extLst>
  </p:cSld>
  <p:clrMap bg1="lt1" tx1="dk1" bg2="lt2" tx2="dk2" accent1="accent1" accent2="accent2" accent3="accent3" accent4="accent4" accent5="accent5" accent6="accent6" hlink="hlink" folHlink="folHlink"/>
  <p:notesStyle>
    <a:lvl1pPr marL="0" algn="l" defTabSz="4176431" rtl="0" eaLnBrk="1" latinLnBrk="0" hangingPunct="1">
      <a:defRPr sz="5500" kern="1200">
        <a:solidFill>
          <a:schemeClr val="tx1"/>
        </a:solidFill>
        <a:latin typeface="+mn-lt"/>
        <a:ea typeface="+mn-ea"/>
        <a:cs typeface="+mn-cs"/>
      </a:defRPr>
    </a:lvl1pPr>
    <a:lvl2pPr marL="2088215" algn="l" defTabSz="4176431" rtl="0" eaLnBrk="1" latinLnBrk="0" hangingPunct="1">
      <a:defRPr sz="5500" kern="1200">
        <a:solidFill>
          <a:schemeClr val="tx1"/>
        </a:solidFill>
        <a:latin typeface="+mn-lt"/>
        <a:ea typeface="+mn-ea"/>
        <a:cs typeface="+mn-cs"/>
      </a:defRPr>
    </a:lvl2pPr>
    <a:lvl3pPr marL="4176431" algn="l" defTabSz="4176431" rtl="0" eaLnBrk="1" latinLnBrk="0" hangingPunct="1">
      <a:defRPr sz="5500" kern="1200">
        <a:solidFill>
          <a:schemeClr val="tx1"/>
        </a:solidFill>
        <a:latin typeface="+mn-lt"/>
        <a:ea typeface="+mn-ea"/>
        <a:cs typeface="+mn-cs"/>
      </a:defRPr>
    </a:lvl3pPr>
    <a:lvl4pPr marL="6264646" algn="l" defTabSz="4176431" rtl="0" eaLnBrk="1" latinLnBrk="0" hangingPunct="1">
      <a:defRPr sz="5500" kern="1200">
        <a:solidFill>
          <a:schemeClr val="tx1"/>
        </a:solidFill>
        <a:latin typeface="+mn-lt"/>
        <a:ea typeface="+mn-ea"/>
        <a:cs typeface="+mn-cs"/>
      </a:defRPr>
    </a:lvl4pPr>
    <a:lvl5pPr marL="8352861" algn="l" defTabSz="4176431" rtl="0" eaLnBrk="1" latinLnBrk="0" hangingPunct="1">
      <a:defRPr sz="5500" kern="1200">
        <a:solidFill>
          <a:schemeClr val="tx1"/>
        </a:solidFill>
        <a:latin typeface="+mn-lt"/>
        <a:ea typeface="+mn-ea"/>
        <a:cs typeface="+mn-cs"/>
      </a:defRPr>
    </a:lvl5pPr>
    <a:lvl6pPr marL="10441076" algn="l" defTabSz="4176431" rtl="0" eaLnBrk="1" latinLnBrk="0" hangingPunct="1">
      <a:defRPr sz="5500" kern="1200">
        <a:solidFill>
          <a:schemeClr val="tx1"/>
        </a:solidFill>
        <a:latin typeface="+mn-lt"/>
        <a:ea typeface="+mn-ea"/>
        <a:cs typeface="+mn-cs"/>
      </a:defRPr>
    </a:lvl6pPr>
    <a:lvl7pPr marL="12529292" algn="l" defTabSz="4176431" rtl="0" eaLnBrk="1" latinLnBrk="0" hangingPunct="1">
      <a:defRPr sz="5500" kern="1200">
        <a:solidFill>
          <a:schemeClr val="tx1"/>
        </a:solidFill>
        <a:latin typeface="+mn-lt"/>
        <a:ea typeface="+mn-ea"/>
        <a:cs typeface="+mn-cs"/>
      </a:defRPr>
    </a:lvl7pPr>
    <a:lvl8pPr marL="14617507" algn="l" defTabSz="4176431" rtl="0" eaLnBrk="1" latinLnBrk="0" hangingPunct="1">
      <a:defRPr sz="5500" kern="1200">
        <a:solidFill>
          <a:schemeClr val="tx1"/>
        </a:solidFill>
        <a:latin typeface="+mn-lt"/>
        <a:ea typeface="+mn-ea"/>
        <a:cs typeface="+mn-cs"/>
      </a:defRPr>
    </a:lvl8pPr>
    <a:lvl9pPr marL="16705722" algn="l" defTabSz="4176431" rtl="0" eaLnBrk="1" latinLnBrk="0" hangingPunct="1">
      <a:defRPr sz="55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270998" y="13298392"/>
            <a:ext cx="25737979" cy="9176087"/>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4541996" y="24258164"/>
            <a:ext cx="21195983" cy="10939956"/>
          </a:xfrm>
        </p:spPr>
        <p:txBody>
          <a:bodyPr/>
          <a:lstStyle>
            <a:lvl1pPr marL="0" indent="0" algn="ctr">
              <a:buNone/>
              <a:defRPr>
                <a:solidFill>
                  <a:schemeClr val="tx1">
                    <a:tint val="75000"/>
                  </a:schemeClr>
                </a:solidFill>
              </a:defRPr>
            </a:lvl1pPr>
            <a:lvl2pPr marL="2088215" indent="0" algn="ctr">
              <a:buNone/>
              <a:defRPr>
                <a:solidFill>
                  <a:schemeClr val="tx1">
                    <a:tint val="75000"/>
                  </a:schemeClr>
                </a:solidFill>
              </a:defRPr>
            </a:lvl2pPr>
            <a:lvl3pPr marL="4176431" indent="0" algn="ctr">
              <a:buNone/>
              <a:defRPr>
                <a:solidFill>
                  <a:schemeClr val="tx1">
                    <a:tint val="75000"/>
                  </a:schemeClr>
                </a:solidFill>
              </a:defRPr>
            </a:lvl3pPr>
            <a:lvl4pPr marL="6264646" indent="0" algn="ctr">
              <a:buNone/>
              <a:defRPr>
                <a:solidFill>
                  <a:schemeClr val="tx1">
                    <a:tint val="75000"/>
                  </a:schemeClr>
                </a:solidFill>
              </a:defRPr>
            </a:lvl4pPr>
            <a:lvl5pPr marL="8352861" indent="0" algn="ctr">
              <a:buNone/>
              <a:defRPr>
                <a:solidFill>
                  <a:schemeClr val="tx1">
                    <a:tint val="75000"/>
                  </a:schemeClr>
                </a:solidFill>
              </a:defRPr>
            </a:lvl5pPr>
            <a:lvl6pPr marL="10441076" indent="0" algn="ctr">
              <a:buNone/>
              <a:defRPr>
                <a:solidFill>
                  <a:schemeClr val="tx1">
                    <a:tint val="75000"/>
                  </a:schemeClr>
                </a:solidFill>
              </a:defRPr>
            </a:lvl6pPr>
            <a:lvl7pPr marL="12529292" indent="0" algn="ctr">
              <a:buNone/>
              <a:defRPr>
                <a:solidFill>
                  <a:schemeClr val="tx1">
                    <a:tint val="75000"/>
                  </a:schemeClr>
                </a:solidFill>
              </a:defRPr>
            </a:lvl7pPr>
            <a:lvl8pPr marL="14617507" indent="0" algn="ctr">
              <a:buNone/>
              <a:defRPr>
                <a:solidFill>
                  <a:schemeClr val="tx1">
                    <a:tint val="75000"/>
                  </a:schemeClr>
                </a:solidFill>
              </a:defRPr>
            </a:lvl8pPr>
            <a:lvl9pPr marL="16705722"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BFE883AE-2CD2-4D7D-B549-3B2BEEC7F415}" type="datetimeFigureOut">
              <a:rPr lang="el-GR" smtClean="0"/>
              <a:pPr/>
              <a:t>15/7/2021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3EA8005-F67F-455E-A5B0-60BE9A28E93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FE883AE-2CD2-4D7D-B549-3B2BEEC7F415}" type="datetimeFigureOut">
              <a:rPr lang="el-GR" smtClean="0"/>
              <a:pPr/>
              <a:t>15/7/2021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3EA8005-F67F-455E-A5B0-60BE9A28E93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72698227" y="10702131"/>
            <a:ext cx="22557528" cy="227995033"/>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015123" y="10702131"/>
            <a:ext cx="67178439" cy="227995033"/>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FE883AE-2CD2-4D7D-B549-3B2BEEC7F415}" type="datetimeFigureOut">
              <a:rPr lang="el-GR" smtClean="0"/>
              <a:pPr/>
              <a:t>15/7/2021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3EA8005-F67F-455E-A5B0-60BE9A28E93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FE883AE-2CD2-4D7D-B549-3B2BEEC7F415}" type="datetimeFigureOut">
              <a:rPr lang="el-GR" smtClean="0"/>
              <a:pPr/>
              <a:t>15/7/2021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3EA8005-F67F-455E-A5B0-60BE9A28E93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2391909" y="27508444"/>
            <a:ext cx="25737979" cy="8502249"/>
          </a:xfrm>
        </p:spPr>
        <p:txBody>
          <a:bodyPr anchor="t"/>
          <a:lstStyle>
            <a:lvl1pPr algn="l">
              <a:defRPr sz="183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2391909" y="18144082"/>
            <a:ext cx="25737979" cy="9364362"/>
          </a:xfrm>
        </p:spPr>
        <p:txBody>
          <a:bodyPr anchor="b"/>
          <a:lstStyle>
            <a:lvl1pPr marL="0" indent="0">
              <a:buNone/>
              <a:defRPr sz="9100">
                <a:solidFill>
                  <a:schemeClr val="tx1">
                    <a:tint val="75000"/>
                  </a:schemeClr>
                </a:solidFill>
              </a:defRPr>
            </a:lvl1pPr>
            <a:lvl2pPr marL="2088215" indent="0">
              <a:buNone/>
              <a:defRPr sz="8200">
                <a:solidFill>
                  <a:schemeClr val="tx1">
                    <a:tint val="75000"/>
                  </a:schemeClr>
                </a:solidFill>
              </a:defRPr>
            </a:lvl2pPr>
            <a:lvl3pPr marL="4176431" indent="0">
              <a:buNone/>
              <a:defRPr sz="7300">
                <a:solidFill>
                  <a:schemeClr val="tx1">
                    <a:tint val="75000"/>
                  </a:schemeClr>
                </a:solidFill>
              </a:defRPr>
            </a:lvl3pPr>
            <a:lvl4pPr marL="6264646" indent="0">
              <a:buNone/>
              <a:defRPr sz="6400">
                <a:solidFill>
                  <a:schemeClr val="tx1">
                    <a:tint val="75000"/>
                  </a:schemeClr>
                </a:solidFill>
              </a:defRPr>
            </a:lvl4pPr>
            <a:lvl5pPr marL="8352861" indent="0">
              <a:buNone/>
              <a:defRPr sz="6400">
                <a:solidFill>
                  <a:schemeClr val="tx1">
                    <a:tint val="75000"/>
                  </a:schemeClr>
                </a:solidFill>
              </a:defRPr>
            </a:lvl5pPr>
            <a:lvl6pPr marL="10441076" indent="0">
              <a:buNone/>
              <a:defRPr sz="6400">
                <a:solidFill>
                  <a:schemeClr val="tx1">
                    <a:tint val="75000"/>
                  </a:schemeClr>
                </a:solidFill>
              </a:defRPr>
            </a:lvl6pPr>
            <a:lvl7pPr marL="12529292" indent="0">
              <a:buNone/>
              <a:defRPr sz="6400">
                <a:solidFill>
                  <a:schemeClr val="tx1">
                    <a:tint val="75000"/>
                  </a:schemeClr>
                </a:solidFill>
              </a:defRPr>
            </a:lvl7pPr>
            <a:lvl8pPr marL="14617507" indent="0">
              <a:buNone/>
              <a:defRPr sz="6400">
                <a:solidFill>
                  <a:schemeClr val="tx1">
                    <a:tint val="75000"/>
                  </a:schemeClr>
                </a:solidFill>
              </a:defRPr>
            </a:lvl8pPr>
            <a:lvl9pPr marL="16705722" indent="0">
              <a:buNone/>
              <a:defRPr sz="6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FE883AE-2CD2-4D7D-B549-3B2BEEC7F415}" type="datetimeFigureOut">
              <a:rPr lang="el-GR" smtClean="0"/>
              <a:pPr/>
              <a:t>15/7/2021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C3EA8005-F67F-455E-A5B0-60BE9A28E938}"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015123" y="62349824"/>
            <a:ext cx="44867985"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50387773" y="62349824"/>
            <a:ext cx="44867982" cy="176347340"/>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BFE883AE-2CD2-4D7D-B549-3B2BEEC7F415}" type="datetimeFigureOut">
              <a:rPr lang="el-GR" smtClean="0"/>
              <a:pPr/>
              <a:t>15/7/2021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3EA8005-F67F-455E-A5B0-60BE9A28E93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1513999" y="1714326"/>
            <a:ext cx="27251978" cy="7134754"/>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1513999" y="9582375"/>
            <a:ext cx="13378914"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1513999" y="13575852"/>
            <a:ext cx="13378914"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15381808" y="9582375"/>
            <a:ext cx="13384170" cy="3993477"/>
          </a:xfrm>
        </p:spPr>
        <p:txBody>
          <a:bodyPr anchor="b"/>
          <a:lstStyle>
            <a:lvl1pPr marL="0" indent="0">
              <a:buNone/>
              <a:defRPr sz="11000" b="1"/>
            </a:lvl1pPr>
            <a:lvl2pPr marL="2088215" indent="0">
              <a:buNone/>
              <a:defRPr sz="9100" b="1"/>
            </a:lvl2pPr>
            <a:lvl3pPr marL="4176431" indent="0">
              <a:buNone/>
              <a:defRPr sz="8200" b="1"/>
            </a:lvl3pPr>
            <a:lvl4pPr marL="6264646" indent="0">
              <a:buNone/>
              <a:defRPr sz="7300" b="1"/>
            </a:lvl4pPr>
            <a:lvl5pPr marL="8352861" indent="0">
              <a:buNone/>
              <a:defRPr sz="7300" b="1"/>
            </a:lvl5pPr>
            <a:lvl6pPr marL="10441076" indent="0">
              <a:buNone/>
              <a:defRPr sz="7300" b="1"/>
            </a:lvl6pPr>
            <a:lvl7pPr marL="12529292" indent="0">
              <a:buNone/>
              <a:defRPr sz="7300" b="1"/>
            </a:lvl7pPr>
            <a:lvl8pPr marL="14617507" indent="0">
              <a:buNone/>
              <a:defRPr sz="7300" b="1"/>
            </a:lvl8pPr>
            <a:lvl9pPr marL="16705722" indent="0">
              <a:buNone/>
              <a:defRPr sz="73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15381808" y="13575852"/>
            <a:ext cx="13384170" cy="24664452"/>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BFE883AE-2CD2-4D7D-B549-3B2BEEC7F415}" type="datetimeFigureOut">
              <a:rPr lang="el-GR" smtClean="0"/>
              <a:pPr/>
              <a:t>15/7/2021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C3EA8005-F67F-455E-A5B0-60BE9A28E93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FE883AE-2CD2-4D7D-B549-3B2BEEC7F415}" type="datetimeFigureOut">
              <a:rPr lang="el-GR" smtClean="0"/>
              <a:pPr/>
              <a:t>15/7/2021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C3EA8005-F67F-455E-A5B0-60BE9A28E93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FE883AE-2CD2-4D7D-B549-3B2BEEC7F415}" type="datetimeFigureOut">
              <a:rPr lang="el-GR" smtClean="0"/>
              <a:pPr/>
              <a:t>15/7/2021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C3EA8005-F67F-455E-A5B0-60BE9A28E93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514000" y="1704413"/>
            <a:ext cx="9961903" cy="7253667"/>
          </a:xfrm>
        </p:spPr>
        <p:txBody>
          <a:bodyPr anchor="b"/>
          <a:lstStyle>
            <a:lvl1pPr algn="l">
              <a:defRPr sz="91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11838629" y="1704417"/>
            <a:ext cx="16927347" cy="36535890"/>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1514000" y="8958084"/>
            <a:ext cx="9961903" cy="2928222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FE883AE-2CD2-4D7D-B549-3B2BEEC7F415}" type="datetimeFigureOut">
              <a:rPr lang="el-GR" smtClean="0"/>
              <a:pPr/>
              <a:t>15/7/2021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3EA8005-F67F-455E-A5B0-60BE9A28E93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935087" y="29965968"/>
            <a:ext cx="18167985" cy="3537652"/>
          </a:xfrm>
        </p:spPr>
        <p:txBody>
          <a:bodyPr anchor="b"/>
          <a:lstStyle>
            <a:lvl1pPr algn="l">
              <a:defRPr sz="91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5935087" y="3825021"/>
            <a:ext cx="18167985" cy="25685115"/>
          </a:xfrm>
        </p:spPr>
        <p:txBody>
          <a:bodyPr/>
          <a:lstStyle>
            <a:lvl1pPr marL="0" indent="0">
              <a:buNone/>
              <a:defRPr sz="14600"/>
            </a:lvl1pPr>
            <a:lvl2pPr marL="2088215" indent="0">
              <a:buNone/>
              <a:defRPr sz="12800"/>
            </a:lvl2pPr>
            <a:lvl3pPr marL="4176431" indent="0">
              <a:buNone/>
              <a:defRPr sz="11000"/>
            </a:lvl3pPr>
            <a:lvl4pPr marL="6264646" indent="0">
              <a:buNone/>
              <a:defRPr sz="9100"/>
            </a:lvl4pPr>
            <a:lvl5pPr marL="8352861" indent="0">
              <a:buNone/>
              <a:defRPr sz="9100"/>
            </a:lvl5pPr>
            <a:lvl6pPr marL="10441076" indent="0">
              <a:buNone/>
              <a:defRPr sz="9100"/>
            </a:lvl6pPr>
            <a:lvl7pPr marL="12529292" indent="0">
              <a:buNone/>
              <a:defRPr sz="9100"/>
            </a:lvl7pPr>
            <a:lvl8pPr marL="14617507" indent="0">
              <a:buNone/>
              <a:defRPr sz="9100"/>
            </a:lvl8pPr>
            <a:lvl9pPr marL="16705722" indent="0">
              <a:buNone/>
              <a:defRPr sz="9100"/>
            </a:lvl9pPr>
          </a:lstStyle>
          <a:p>
            <a:endParaRPr lang="el-GR"/>
          </a:p>
        </p:txBody>
      </p:sp>
      <p:sp>
        <p:nvSpPr>
          <p:cNvPr id="4" name="3 - Θέση κειμένου"/>
          <p:cNvSpPr>
            <a:spLocks noGrp="1"/>
          </p:cNvSpPr>
          <p:nvPr>
            <p:ph type="body" sz="half" idx="2"/>
          </p:nvPr>
        </p:nvSpPr>
        <p:spPr>
          <a:xfrm>
            <a:off x="5935087" y="33503620"/>
            <a:ext cx="18167985" cy="5024053"/>
          </a:xfrm>
        </p:spPr>
        <p:txBody>
          <a:bodyPr/>
          <a:lstStyle>
            <a:lvl1pPr marL="0" indent="0">
              <a:buNone/>
              <a:defRPr sz="6400"/>
            </a:lvl1pPr>
            <a:lvl2pPr marL="2088215" indent="0">
              <a:buNone/>
              <a:defRPr sz="5500"/>
            </a:lvl2pPr>
            <a:lvl3pPr marL="4176431" indent="0">
              <a:buNone/>
              <a:defRPr sz="4600"/>
            </a:lvl3pPr>
            <a:lvl4pPr marL="6264646" indent="0">
              <a:buNone/>
              <a:defRPr sz="4100"/>
            </a:lvl4pPr>
            <a:lvl5pPr marL="8352861" indent="0">
              <a:buNone/>
              <a:defRPr sz="4100"/>
            </a:lvl5pPr>
            <a:lvl6pPr marL="10441076" indent="0">
              <a:buNone/>
              <a:defRPr sz="4100"/>
            </a:lvl6pPr>
            <a:lvl7pPr marL="12529292" indent="0">
              <a:buNone/>
              <a:defRPr sz="4100"/>
            </a:lvl7pPr>
            <a:lvl8pPr marL="14617507" indent="0">
              <a:buNone/>
              <a:defRPr sz="4100"/>
            </a:lvl8pPr>
            <a:lvl9pPr marL="16705722" indent="0">
              <a:buNone/>
              <a:defRPr sz="41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FE883AE-2CD2-4D7D-B549-3B2BEEC7F415}" type="datetimeFigureOut">
              <a:rPr lang="el-GR" smtClean="0"/>
              <a:pPr/>
              <a:t>15/7/2021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C3EA8005-F67F-455E-A5B0-60BE9A28E93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1513999" y="1714326"/>
            <a:ext cx="27251978" cy="7134754"/>
          </a:xfrm>
          <a:prstGeom prst="rect">
            <a:avLst/>
          </a:prstGeom>
        </p:spPr>
        <p:txBody>
          <a:bodyPr vert="horz" lIns="417643" tIns="208822" rIns="417643" bIns="208822"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1513999" y="9988659"/>
            <a:ext cx="27251978" cy="28251648"/>
          </a:xfrm>
          <a:prstGeom prst="rect">
            <a:avLst/>
          </a:prstGeom>
        </p:spPr>
        <p:txBody>
          <a:bodyPr vert="horz" lIns="417643" tIns="208822" rIns="417643" bIns="208822"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1513999" y="39677164"/>
            <a:ext cx="7065328" cy="2279158"/>
          </a:xfrm>
          <a:prstGeom prst="rect">
            <a:avLst/>
          </a:prstGeom>
        </p:spPr>
        <p:txBody>
          <a:bodyPr vert="horz" lIns="417643" tIns="208822" rIns="417643" bIns="208822" rtlCol="0" anchor="ctr"/>
          <a:lstStyle>
            <a:lvl1pPr algn="l">
              <a:defRPr sz="5500">
                <a:solidFill>
                  <a:schemeClr val="tx1">
                    <a:tint val="75000"/>
                  </a:schemeClr>
                </a:solidFill>
              </a:defRPr>
            </a:lvl1pPr>
          </a:lstStyle>
          <a:p>
            <a:fld id="{BFE883AE-2CD2-4D7D-B549-3B2BEEC7F415}" type="datetimeFigureOut">
              <a:rPr lang="el-GR" smtClean="0"/>
              <a:pPr/>
              <a:t>15/7/2021</a:t>
            </a:fld>
            <a:endParaRPr lang="el-GR"/>
          </a:p>
        </p:txBody>
      </p:sp>
      <p:sp>
        <p:nvSpPr>
          <p:cNvPr id="5" name="4 - Θέση υποσέλιδου"/>
          <p:cNvSpPr>
            <a:spLocks noGrp="1"/>
          </p:cNvSpPr>
          <p:nvPr>
            <p:ph type="ftr" sz="quarter" idx="3"/>
          </p:nvPr>
        </p:nvSpPr>
        <p:spPr>
          <a:xfrm>
            <a:off x="10345658" y="39677164"/>
            <a:ext cx="9588659" cy="2279158"/>
          </a:xfrm>
          <a:prstGeom prst="rect">
            <a:avLst/>
          </a:prstGeom>
        </p:spPr>
        <p:txBody>
          <a:bodyPr vert="horz" lIns="417643" tIns="208822" rIns="417643" bIns="208822" rtlCol="0" anchor="ctr"/>
          <a:lstStyle>
            <a:lvl1pPr algn="ctr">
              <a:defRPr sz="55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21700649" y="39677164"/>
            <a:ext cx="7065328" cy="2279158"/>
          </a:xfrm>
          <a:prstGeom prst="rect">
            <a:avLst/>
          </a:prstGeom>
        </p:spPr>
        <p:txBody>
          <a:bodyPr vert="horz" lIns="417643" tIns="208822" rIns="417643" bIns="208822" rtlCol="0" anchor="ctr"/>
          <a:lstStyle>
            <a:lvl1pPr algn="r">
              <a:defRPr sz="5500">
                <a:solidFill>
                  <a:schemeClr val="tx1">
                    <a:tint val="75000"/>
                  </a:schemeClr>
                </a:solidFill>
              </a:defRPr>
            </a:lvl1pPr>
          </a:lstStyle>
          <a:p>
            <a:fld id="{C3EA8005-F67F-455E-A5B0-60BE9A28E93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6431" rtl="0" eaLnBrk="1" latinLnBrk="0" hangingPunct="1">
        <a:spcBef>
          <a:spcPct val="0"/>
        </a:spcBef>
        <a:buNone/>
        <a:defRPr sz="20100" kern="1200">
          <a:solidFill>
            <a:schemeClr val="tx1"/>
          </a:solidFill>
          <a:latin typeface="+mj-lt"/>
          <a:ea typeface="+mj-ea"/>
          <a:cs typeface="+mj-cs"/>
        </a:defRPr>
      </a:lvl1pPr>
    </p:titleStyle>
    <p:bodyStyle>
      <a:lvl1pPr marL="1566161" indent="-1566161" algn="l" defTabSz="4176431"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3350" indent="-1305135" algn="l" defTabSz="4176431"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0538" indent="-1044108" algn="l" defTabSz="4176431"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08753"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39696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85184"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73399"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61615"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9830" indent="-1044108" algn="l" defTabSz="4176431"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el-GR"/>
      </a:defPPr>
      <a:lvl1pPr marL="0" algn="l" defTabSz="4176431" rtl="0" eaLnBrk="1" latinLnBrk="0" hangingPunct="1">
        <a:defRPr sz="8200" kern="1200">
          <a:solidFill>
            <a:schemeClr val="tx1"/>
          </a:solidFill>
          <a:latin typeface="+mn-lt"/>
          <a:ea typeface="+mn-ea"/>
          <a:cs typeface="+mn-cs"/>
        </a:defRPr>
      </a:lvl1pPr>
      <a:lvl2pPr marL="2088215" algn="l" defTabSz="4176431" rtl="0" eaLnBrk="1" latinLnBrk="0" hangingPunct="1">
        <a:defRPr sz="8200" kern="1200">
          <a:solidFill>
            <a:schemeClr val="tx1"/>
          </a:solidFill>
          <a:latin typeface="+mn-lt"/>
          <a:ea typeface="+mn-ea"/>
          <a:cs typeface="+mn-cs"/>
        </a:defRPr>
      </a:lvl2pPr>
      <a:lvl3pPr marL="4176431" algn="l" defTabSz="4176431" rtl="0" eaLnBrk="1" latinLnBrk="0" hangingPunct="1">
        <a:defRPr sz="8200" kern="1200">
          <a:solidFill>
            <a:schemeClr val="tx1"/>
          </a:solidFill>
          <a:latin typeface="+mn-lt"/>
          <a:ea typeface="+mn-ea"/>
          <a:cs typeface="+mn-cs"/>
        </a:defRPr>
      </a:lvl3pPr>
      <a:lvl4pPr marL="6264646" algn="l" defTabSz="4176431" rtl="0" eaLnBrk="1" latinLnBrk="0" hangingPunct="1">
        <a:defRPr sz="8200" kern="1200">
          <a:solidFill>
            <a:schemeClr val="tx1"/>
          </a:solidFill>
          <a:latin typeface="+mn-lt"/>
          <a:ea typeface="+mn-ea"/>
          <a:cs typeface="+mn-cs"/>
        </a:defRPr>
      </a:lvl4pPr>
      <a:lvl5pPr marL="8352861" algn="l" defTabSz="4176431" rtl="0" eaLnBrk="1" latinLnBrk="0" hangingPunct="1">
        <a:defRPr sz="8200" kern="1200">
          <a:solidFill>
            <a:schemeClr val="tx1"/>
          </a:solidFill>
          <a:latin typeface="+mn-lt"/>
          <a:ea typeface="+mn-ea"/>
          <a:cs typeface="+mn-cs"/>
        </a:defRPr>
      </a:lvl5pPr>
      <a:lvl6pPr marL="10441076" algn="l" defTabSz="4176431" rtl="0" eaLnBrk="1" latinLnBrk="0" hangingPunct="1">
        <a:defRPr sz="8200" kern="1200">
          <a:solidFill>
            <a:schemeClr val="tx1"/>
          </a:solidFill>
          <a:latin typeface="+mn-lt"/>
          <a:ea typeface="+mn-ea"/>
          <a:cs typeface="+mn-cs"/>
        </a:defRPr>
      </a:lvl6pPr>
      <a:lvl7pPr marL="12529292" algn="l" defTabSz="4176431" rtl="0" eaLnBrk="1" latinLnBrk="0" hangingPunct="1">
        <a:defRPr sz="8200" kern="1200">
          <a:solidFill>
            <a:schemeClr val="tx1"/>
          </a:solidFill>
          <a:latin typeface="+mn-lt"/>
          <a:ea typeface="+mn-ea"/>
          <a:cs typeface="+mn-cs"/>
        </a:defRPr>
      </a:lvl7pPr>
      <a:lvl8pPr marL="14617507" algn="l" defTabSz="4176431" rtl="0" eaLnBrk="1" latinLnBrk="0" hangingPunct="1">
        <a:defRPr sz="8200" kern="1200">
          <a:solidFill>
            <a:schemeClr val="tx1"/>
          </a:solidFill>
          <a:latin typeface="+mn-lt"/>
          <a:ea typeface="+mn-ea"/>
          <a:cs typeface="+mn-cs"/>
        </a:defRPr>
      </a:lvl8pPr>
      <a:lvl9pPr marL="16705722" algn="l" defTabSz="4176431"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ogo, company name&#10;&#10;Description automatically generated"/>
          <p:cNvPicPr/>
          <p:nvPr/>
        </p:nvPicPr>
        <p:blipFill>
          <a:blip r:embed="rId2" cstate="print">
            <a:extLst>
              <a:ext uri="{28A0092B-C50C-407E-A947-70E740481C1C}">
                <a14:useLocalDpi xmlns:a14="http://schemas.microsoft.com/office/drawing/2010/main"/>
              </a:ext>
            </a:extLst>
          </a:blip>
          <a:stretch>
            <a:fillRect/>
          </a:stretch>
        </p:blipFill>
        <p:spPr>
          <a:xfrm>
            <a:off x="3222664" y="305918"/>
            <a:ext cx="23834648" cy="4320480"/>
          </a:xfrm>
          <a:prstGeom prst="rect">
            <a:avLst/>
          </a:prstGeom>
        </p:spPr>
      </p:pic>
      <p:sp>
        <p:nvSpPr>
          <p:cNvPr id="7" name="Content Placeholder 6"/>
          <p:cNvSpPr>
            <a:spLocks noGrp="1"/>
          </p:cNvSpPr>
          <p:nvPr>
            <p:ph idx="1"/>
          </p:nvPr>
        </p:nvSpPr>
        <p:spPr>
          <a:xfrm>
            <a:off x="1517248" y="8010774"/>
            <a:ext cx="27251978" cy="28875208"/>
          </a:xfrm>
        </p:spPr>
        <p:txBody>
          <a:bodyPr>
            <a:normAutofit/>
          </a:bodyPr>
          <a:lstStyle/>
          <a:p>
            <a:pPr marL="0" indent="0">
              <a:buNone/>
            </a:pPr>
            <a:r>
              <a:rPr lang="en-US" sz="6200" smtClean="0">
                <a:solidFill>
                  <a:srgbClr val="FF0000"/>
                </a:solidFill>
              </a:rPr>
              <a:t>The </a:t>
            </a:r>
            <a:r>
              <a:rPr lang="en-US" sz="6200" dirty="0">
                <a:solidFill>
                  <a:srgbClr val="FF0000"/>
                </a:solidFill>
              </a:rPr>
              <a:t>poster’s dimension should be Α0 (841 mm x 1189 mm), its layout should be </a:t>
            </a:r>
            <a:r>
              <a:rPr lang="en-US" sz="6200" dirty="0" smtClean="0">
                <a:solidFill>
                  <a:srgbClr val="FF0000"/>
                </a:solidFill>
              </a:rPr>
              <a:t>vertical and </a:t>
            </a:r>
            <a:r>
              <a:rPr lang="en-US" sz="6200" dirty="0">
                <a:solidFill>
                  <a:srgbClr val="FF0000"/>
                </a:solidFill>
              </a:rPr>
              <a:t>the fonts, figures, tables, etc. should be used in accordance with the poster’s size.</a:t>
            </a:r>
            <a:endParaRPr lang="en-GB" sz="6200" dirty="0" smtClean="0">
              <a:solidFill>
                <a:srgbClr val="FF0000"/>
              </a:solidFill>
            </a:endParaRPr>
          </a:p>
          <a:p>
            <a:pPr marL="0" indent="0">
              <a:buNone/>
            </a:pPr>
            <a:endParaRPr lang="en-GB" sz="6200" dirty="0" smtClean="0">
              <a:solidFill>
                <a:srgbClr val="FF0000"/>
              </a:solidFill>
            </a:endParaRPr>
          </a:p>
          <a:p>
            <a:pPr marL="0" indent="0">
              <a:buNone/>
            </a:pPr>
            <a:r>
              <a:rPr lang="en-GB" sz="6200" dirty="0" smtClean="0">
                <a:solidFill>
                  <a:srgbClr val="FF0000"/>
                </a:solidFill>
              </a:rPr>
              <a:t>In the upper part of the poster, the paper’s title and the authors’ details should be included. Its main part should be divided into distinct sections, where key information of the scientific paper must be presented (e.g. Introduction, Methodology, Outcomes, Conclusions, Main bibliographic references). </a:t>
            </a:r>
          </a:p>
          <a:p>
            <a:pPr marL="0" indent="0">
              <a:buNone/>
            </a:pPr>
            <a:endParaRPr lang="en-US" sz="6200" dirty="0" smtClean="0">
              <a:solidFill>
                <a:srgbClr val="FF0000"/>
              </a:solidFill>
            </a:endParaRPr>
          </a:p>
          <a:p>
            <a:pPr marL="0" indent="0">
              <a:buNone/>
            </a:pPr>
            <a:r>
              <a:rPr lang="en-US" sz="6200" dirty="0" smtClean="0">
                <a:solidFill>
                  <a:srgbClr val="FF0000"/>
                </a:solidFill>
              </a:rPr>
              <a:t>This </a:t>
            </a:r>
            <a:r>
              <a:rPr lang="en-US" sz="6200" dirty="0">
                <a:solidFill>
                  <a:srgbClr val="FF0000"/>
                </a:solidFill>
              </a:rPr>
              <a:t>document will be used for the video recording of the presentation of the poster</a:t>
            </a:r>
            <a:r>
              <a:rPr lang="en-US" sz="6200" dirty="0" smtClean="0">
                <a:solidFill>
                  <a:srgbClr val="FF0000"/>
                </a:solidFill>
              </a:rPr>
              <a:t>.</a:t>
            </a:r>
            <a:endParaRPr lang="en-US" dirty="0">
              <a:solidFill>
                <a:srgbClr val="FF0000"/>
              </a:solidFill>
            </a:endParaRPr>
          </a:p>
        </p:txBody>
      </p:sp>
      <p:sp>
        <p:nvSpPr>
          <p:cNvPr id="8" name="Text Box 2"/>
          <p:cNvSpPr txBox="1">
            <a:spLocks noChangeArrowheads="1"/>
          </p:cNvSpPr>
          <p:nvPr/>
        </p:nvSpPr>
        <p:spPr bwMode="auto">
          <a:xfrm>
            <a:off x="1513999" y="4626398"/>
            <a:ext cx="27251978" cy="3384376"/>
          </a:xfrm>
          <a:prstGeom prst="rect">
            <a:avLst/>
          </a:prstGeom>
          <a:solidFill>
            <a:srgbClr val="FFFFFF"/>
          </a:solidFill>
          <a:ln w="9525">
            <a:solidFill>
              <a:srgbClr val="C99A0A"/>
            </a:solidFill>
            <a:miter lim="800000"/>
            <a:headEnd/>
            <a:tailEnd/>
          </a:ln>
        </p:spPr>
        <p:txBody>
          <a:bodyPr rot="0" vert="horz" wrap="square" lIns="91440" tIns="45720" rIns="91440" bIns="45720" anchor="t" anchorCtr="0">
            <a:noAutofit/>
          </a:bodyPr>
          <a:lstStyle/>
          <a:p>
            <a:pPr algn="ctr">
              <a:lnSpc>
                <a:spcPct val="107000"/>
              </a:lnSpc>
              <a:spcAft>
                <a:spcPts val="80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Poster guidelines for the 10</a:t>
            </a:r>
            <a:r>
              <a:rPr lang="en-US" sz="4000" b="1"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US" sz="4000" b="1" dirty="0">
                <a:effectLst/>
                <a:latin typeface="Calibri" panose="020F0502020204030204" pitchFamily="34" charset="0"/>
                <a:ea typeface="Calibri" panose="020F0502020204030204" pitchFamily="34" charset="0"/>
                <a:cs typeface="Times New Roman" panose="02020603050405020304" pitchFamily="18" charset="0"/>
              </a:rPr>
              <a:t> International Congress on Transportation Research</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Name Surname</a:t>
            </a:r>
            <a:r>
              <a:rPr lang="en-US" sz="4000" b="1"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US" sz="40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US" sz="40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US" sz="4000" dirty="0">
                <a:effectLst/>
                <a:latin typeface="Calibri" panose="020F0502020204030204" pitchFamily="34" charset="0"/>
                <a:ea typeface="Calibri" panose="020F0502020204030204" pitchFamily="34" charset="0"/>
                <a:cs typeface="Times New Roman" panose="02020603050405020304" pitchFamily="18" charset="0"/>
              </a:rPr>
              <a:t>Affiliation</a:t>
            </a:r>
          </a:p>
        </p:txBody>
      </p:sp>
    </p:spTree>
    <p:extLst>
      <p:ext uri="{BB962C8B-B14F-4D97-AF65-F5344CB8AC3E}">
        <p14:creationId xmlns:p14="http://schemas.microsoft.com/office/powerpoint/2010/main" val="374345594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TotalTime>
  <Words>123</Words>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Θέμα του Office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2019-09-16T10:46:12Z</dcterms:created>
  <dcterms:modified xsi:type="dcterms:W3CDTF">2021-07-15T08:58:09Z</dcterms:modified>
</cp:coreProperties>
</file>