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3" r:id="rId5"/>
    <p:sldId id="277" r:id="rId6"/>
  </p:sldIdLst>
  <p:sldSz cx="12188825" cy="6858000"/>
  <p:notesSz cx="6797675" cy="9928225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A6B7"/>
    <a:srgbClr val="0FC6DA"/>
    <a:srgbClr val="E7B80F"/>
    <a:srgbClr val="08656E"/>
    <a:srgbClr val="07575F"/>
    <a:srgbClr val="406569"/>
    <a:srgbClr val="0E3D41"/>
    <a:srgbClr val="CFE2F4"/>
    <a:srgbClr val="EB9600"/>
    <a:srgbClr val="98C1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0" autoAdjust="0"/>
    <p:restoredTop sz="94492" autoAdjust="0"/>
  </p:normalViewPr>
  <p:slideViewPr>
    <p:cSldViewPr>
      <p:cViewPr varScale="1">
        <p:scale>
          <a:sx n="106" d="100"/>
          <a:sy n="106" d="100"/>
        </p:scale>
        <p:origin x="132" y="36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7/15/2021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7/15/2021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rgbClr val="E7B80F"/>
            </a:solidFill>
            <a:ln>
              <a:solidFill>
                <a:srgbClr val="E7B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rgbClr val="0DA6B7"/>
            </a:solidFill>
            <a:ln>
              <a:solidFill>
                <a:srgbClr val="0DA6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rgbClr val="08656E"/>
            </a:solidFill>
            <a:ln>
              <a:solidFill>
                <a:srgbClr val="0865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6000"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EB9600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</a:t>
            </a:r>
            <a:r>
              <a:rPr lang="el-GR" dirty="0" smtClean="0"/>
              <a:t> </a:t>
            </a:r>
            <a:r>
              <a:rPr lang="en-US" dirty="0" smtClean="0"/>
              <a:t>1</a:t>
            </a:r>
            <a:r>
              <a:rPr lang="el-GR" dirty="0" smtClean="0"/>
              <a:t>-</a:t>
            </a:r>
            <a:r>
              <a:rPr lang="en-US" dirty="0" smtClean="0"/>
              <a:t>3</a:t>
            </a:r>
            <a:r>
              <a:rPr lang="el-GR" dirty="0" smtClean="0"/>
              <a:t>, 20</a:t>
            </a:r>
            <a:r>
              <a:rPr lang="en-US" dirty="0" smtClean="0"/>
              <a:t>21</a:t>
            </a:r>
            <a:r>
              <a:rPr lang="el-GR" dirty="0" smtClean="0"/>
              <a:t> – </a:t>
            </a:r>
            <a:r>
              <a:rPr lang="en-US" dirty="0" smtClean="0"/>
              <a:t>Rhodes</a:t>
            </a:r>
            <a:r>
              <a:rPr lang="el-GR" dirty="0" smtClean="0"/>
              <a:t>, </a:t>
            </a:r>
            <a:r>
              <a:rPr lang="el-GR" dirty="0" err="1" smtClean="0"/>
              <a:t>Greece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ICTR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blipFill dpi="0" rotWithShape="1">
          <a:blip r:embed="rId2">
            <a:alphaModFix amt="10000"/>
            <a:lum/>
          </a:blip>
          <a:srcRect/>
          <a:stretch>
            <a:fillRect l="-8000" r="5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grpSp>
        <p:nvGrpSpPr>
          <p:cNvPr id="25" name="squares"/>
          <p:cNvGrpSpPr/>
          <p:nvPr userDrawn="1"/>
        </p:nvGrpSpPr>
        <p:grpSpPr>
          <a:xfrm rot="5400000">
            <a:off x="9591228" y="257157"/>
            <a:ext cx="1063024" cy="524183"/>
            <a:chOff x="0" y="452558"/>
            <a:chExt cx="914400" cy="524182"/>
          </a:xfrm>
        </p:grpSpPr>
        <p:sp>
          <p:nvSpPr>
            <p:cNvPr id="26" name="Rounded Rectangle 25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rgbClr val="E7B80F"/>
            </a:solidFill>
            <a:ln>
              <a:solidFill>
                <a:srgbClr val="E7B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rgbClr val="0DA6B7"/>
            </a:solidFill>
            <a:ln>
              <a:solidFill>
                <a:srgbClr val="0DA6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Round Same Side Corner Rectangle 27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rgbClr val="08656E"/>
            </a:solidFill>
            <a:ln>
              <a:solidFill>
                <a:srgbClr val="0865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9" name="Rectangle 28"/>
          <p:cNvSpPr/>
          <p:nvPr userDrawn="1"/>
        </p:nvSpPr>
        <p:spPr>
          <a:xfrm rot="5400000">
            <a:off x="-2870460" y="3338515"/>
            <a:ext cx="6858000" cy="180976"/>
          </a:xfrm>
          <a:prstGeom prst="rect">
            <a:avLst/>
          </a:prstGeom>
          <a:solidFill>
            <a:srgbClr val="0DA6B7"/>
          </a:solidFill>
          <a:ln>
            <a:solidFill>
              <a:srgbClr val="0DA6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870080" y="1338129"/>
            <a:ext cx="2852937" cy="176677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ICTR 2021</a:t>
            </a:r>
          </a:p>
        </p:txBody>
      </p:sp>
      <p:sp>
        <p:nvSpPr>
          <p:cNvPr id="31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1413325" y="4228105"/>
            <a:ext cx="3939427" cy="180977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 smtClean="0"/>
              <a:t>September</a:t>
            </a:r>
            <a:r>
              <a:rPr lang="el-GR" dirty="0" smtClean="0"/>
              <a:t> </a:t>
            </a:r>
            <a:r>
              <a:rPr lang="en-US" dirty="0" smtClean="0"/>
              <a:t>1</a:t>
            </a:r>
            <a:r>
              <a:rPr lang="el-GR" dirty="0" smtClean="0"/>
              <a:t>-</a:t>
            </a:r>
            <a:r>
              <a:rPr lang="en-US" dirty="0" smtClean="0"/>
              <a:t>3</a:t>
            </a:r>
            <a:r>
              <a:rPr lang="el-GR" dirty="0" smtClean="0"/>
              <a:t>, 20</a:t>
            </a:r>
            <a:r>
              <a:rPr lang="en-US" dirty="0" smtClean="0"/>
              <a:t>21</a:t>
            </a:r>
            <a:r>
              <a:rPr lang="el-GR" dirty="0" smtClean="0"/>
              <a:t> – </a:t>
            </a:r>
            <a:r>
              <a:rPr lang="en-US" dirty="0" smtClean="0"/>
              <a:t>Rhodes</a:t>
            </a:r>
            <a:r>
              <a:rPr lang="el-GR" dirty="0" smtClean="0"/>
              <a:t>, </a:t>
            </a:r>
            <a:r>
              <a:rPr lang="el-GR" dirty="0" err="1" smtClean="0"/>
              <a:t>Greece</a:t>
            </a:r>
            <a:endParaRPr lang="en-US" dirty="0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4"/>
          </p:nvPr>
        </p:nvSpPr>
        <p:spPr>
          <a:xfrm rot="5400000">
            <a:off x="150094" y="6361218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3" name="Rectangle 32"/>
          <p:cNvSpPr/>
          <p:nvPr userDrawn="1"/>
        </p:nvSpPr>
        <p:spPr>
          <a:xfrm rot="5400000">
            <a:off x="-2983812" y="3406140"/>
            <a:ext cx="6858004" cy="45721"/>
          </a:xfrm>
          <a:prstGeom prst="rect">
            <a:avLst/>
          </a:prstGeom>
          <a:solidFill>
            <a:srgbClr val="E7B80F"/>
          </a:solidFill>
          <a:ln>
            <a:solidFill>
              <a:srgbClr val="E7B8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</a:t>
            </a:r>
            <a:r>
              <a:rPr lang="el-GR" dirty="0"/>
              <a:t> </a:t>
            </a:r>
            <a:r>
              <a:rPr lang="en-US" dirty="0"/>
              <a:t>2</a:t>
            </a:r>
            <a:r>
              <a:rPr lang="el-GR" dirty="0"/>
              <a:t>-</a:t>
            </a:r>
            <a:r>
              <a:rPr lang="en-US" dirty="0"/>
              <a:t>3</a:t>
            </a:r>
            <a:r>
              <a:rPr lang="el-GR" dirty="0"/>
              <a:t>, 20</a:t>
            </a:r>
            <a:r>
              <a:rPr lang="en-US" dirty="0"/>
              <a:t>21</a:t>
            </a:r>
            <a:r>
              <a:rPr lang="el-GR" dirty="0"/>
              <a:t> – </a:t>
            </a:r>
            <a:r>
              <a:rPr lang="en-US" dirty="0"/>
              <a:t>Rhodes</a:t>
            </a:r>
            <a:r>
              <a:rPr lang="el-GR" dirty="0"/>
              <a:t>, </a:t>
            </a:r>
            <a:r>
              <a:rPr lang="el-GR" dirty="0" err="1"/>
              <a:t>Greece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ICTR 2021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anchor="b">
            <a:normAutofit/>
          </a:bodyPr>
          <a:lstStyle>
            <a:lvl1pPr algn="l">
              <a:defRPr sz="6000" b="0" cap="none" baseline="0"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rgbClr val="EB9600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33" name="squares"/>
          <p:cNvGrpSpPr/>
          <p:nvPr userDrawn="1"/>
        </p:nvGrpSpPr>
        <p:grpSpPr>
          <a:xfrm>
            <a:off x="0" y="3131283"/>
            <a:ext cx="1622332" cy="799981"/>
            <a:chOff x="0" y="452558"/>
            <a:chExt cx="914400" cy="524182"/>
          </a:xfrm>
        </p:grpSpPr>
        <p:sp>
          <p:nvSpPr>
            <p:cNvPr id="34" name="Rounded Rectangle 33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rgbClr val="E7B80F"/>
            </a:solidFill>
            <a:ln>
              <a:solidFill>
                <a:srgbClr val="E7B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rgbClr val="0DA6B7"/>
            </a:solidFill>
            <a:ln>
              <a:solidFill>
                <a:srgbClr val="0DA6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6" name="Round Same Side Corner Rectangle 35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rgbClr val="08656E"/>
            </a:solidFill>
            <a:ln>
              <a:solidFill>
                <a:srgbClr val="0865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</a:t>
            </a:r>
            <a:r>
              <a:rPr lang="el-GR" dirty="0" smtClean="0"/>
              <a:t> </a:t>
            </a:r>
            <a:r>
              <a:rPr lang="en-US" dirty="0" smtClean="0"/>
              <a:t>1</a:t>
            </a:r>
            <a:r>
              <a:rPr lang="el-GR" dirty="0" smtClean="0"/>
              <a:t>-</a:t>
            </a:r>
            <a:r>
              <a:rPr lang="en-US" dirty="0" smtClean="0"/>
              <a:t>3</a:t>
            </a:r>
            <a:r>
              <a:rPr lang="el-GR" dirty="0" smtClean="0"/>
              <a:t>, 20</a:t>
            </a:r>
            <a:r>
              <a:rPr lang="en-US" dirty="0" smtClean="0"/>
              <a:t>21</a:t>
            </a:r>
            <a:r>
              <a:rPr lang="el-GR" dirty="0" smtClean="0"/>
              <a:t> – </a:t>
            </a:r>
            <a:r>
              <a:rPr lang="en-US" dirty="0" smtClean="0"/>
              <a:t>Rhodes</a:t>
            </a:r>
            <a:r>
              <a:rPr lang="el-GR" dirty="0" smtClean="0"/>
              <a:t>, </a:t>
            </a:r>
            <a:r>
              <a:rPr lang="el-GR" dirty="0" err="1" smtClean="0"/>
              <a:t>Greece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ICTR 2021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524000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rgbClr val="EB9600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412" y="1524000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rgbClr val="EB9600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</a:t>
            </a:r>
            <a:r>
              <a:rPr lang="el-GR" dirty="0" smtClean="0"/>
              <a:t> </a:t>
            </a:r>
            <a:r>
              <a:rPr lang="en-US" dirty="0" smtClean="0"/>
              <a:t>1</a:t>
            </a:r>
            <a:r>
              <a:rPr lang="el-GR" dirty="0" smtClean="0"/>
              <a:t>-</a:t>
            </a:r>
            <a:r>
              <a:rPr lang="en-US" dirty="0" smtClean="0"/>
              <a:t>3</a:t>
            </a:r>
            <a:r>
              <a:rPr lang="el-GR" dirty="0" smtClean="0"/>
              <a:t>, 20</a:t>
            </a:r>
            <a:r>
              <a:rPr lang="en-US" dirty="0" smtClean="0"/>
              <a:t>21</a:t>
            </a:r>
            <a:r>
              <a:rPr lang="el-GR" dirty="0" smtClean="0"/>
              <a:t> – </a:t>
            </a:r>
            <a:r>
              <a:rPr lang="en-US" dirty="0" smtClean="0"/>
              <a:t>Rhodes</a:t>
            </a:r>
            <a:r>
              <a:rPr lang="el-GR" dirty="0" smtClean="0"/>
              <a:t>, </a:t>
            </a:r>
            <a:r>
              <a:rPr lang="el-GR" dirty="0" err="1" smtClean="0"/>
              <a:t>Greece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ICTR 2021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860" y="152400"/>
            <a:ext cx="975106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</a:t>
            </a:r>
            <a:r>
              <a:rPr lang="el-GR" dirty="0" smtClean="0"/>
              <a:t> </a:t>
            </a:r>
            <a:r>
              <a:rPr lang="en-US" dirty="0" smtClean="0"/>
              <a:t>1</a:t>
            </a:r>
            <a:r>
              <a:rPr lang="el-GR" dirty="0" smtClean="0"/>
              <a:t>-</a:t>
            </a:r>
            <a:r>
              <a:rPr lang="en-US" dirty="0" smtClean="0"/>
              <a:t>3</a:t>
            </a:r>
            <a:r>
              <a:rPr lang="el-GR" dirty="0" smtClean="0"/>
              <a:t>, 20</a:t>
            </a:r>
            <a:r>
              <a:rPr lang="en-US" dirty="0" smtClean="0"/>
              <a:t>21</a:t>
            </a:r>
            <a:r>
              <a:rPr lang="el-GR" dirty="0" smtClean="0"/>
              <a:t> – </a:t>
            </a:r>
            <a:r>
              <a:rPr lang="en-US" dirty="0" smtClean="0"/>
              <a:t>Rhodes</a:t>
            </a:r>
            <a:r>
              <a:rPr lang="el-GR" dirty="0" smtClean="0"/>
              <a:t>, </a:t>
            </a:r>
            <a:r>
              <a:rPr lang="el-GR" dirty="0" err="1" smtClean="0"/>
              <a:t>Greece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ICTR 2021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buClr>
                <a:srgbClr val="EB9600"/>
              </a:buClr>
              <a:defRPr sz="2000"/>
            </a:lvl3pPr>
            <a:lvl4pPr>
              <a:buClr>
                <a:srgbClr val="EB9600"/>
              </a:buClr>
              <a:defRPr sz="2000"/>
            </a:lvl4pPr>
            <a:lvl5pPr>
              <a:buClr>
                <a:srgbClr val="EB960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</a:t>
            </a:r>
            <a:r>
              <a:rPr lang="el-GR" dirty="0" smtClean="0"/>
              <a:t> </a:t>
            </a:r>
            <a:r>
              <a:rPr lang="en-US" dirty="0" smtClean="0"/>
              <a:t>1</a:t>
            </a:r>
            <a:r>
              <a:rPr lang="el-GR" dirty="0" smtClean="0"/>
              <a:t>-</a:t>
            </a:r>
            <a:r>
              <a:rPr lang="en-US" dirty="0" smtClean="0"/>
              <a:t>3</a:t>
            </a:r>
            <a:r>
              <a:rPr lang="el-GR" dirty="0" smtClean="0"/>
              <a:t>, 20</a:t>
            </a:r>
            <a:r>
              <a:rPr lang="en-US" dirty="0" smtClean="0"/>
              <a:t>21</a:t>
            </a:r>
            <a:r>
              <a:rPr lang="el-GR" dirty="0" smtClean="0"/>
              <a:t> – </a:t>
            </a:r>
            <a:r>
              <a:rPr lang="en-US" dirty="0" smtClean="0"/>
              <a:t>Rhodes</a:t>
            </a:r>
            <a:r>
              <a:rPr lang="el-GR" dirty="0" smtClean="0"/>
              <a:t>, </a:t>
            </a:r>
            <a:r>
              <a:rPr lang="el-GR" dirty="0" err="1" smtClean="0"/>
              <a:t>Greece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ICTR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</a:t>
            </a:r>
            <a:r>
              <a:rPr lang="el-GR" dirty="0" smtClean="0"/>
              <a:t> </a:t>
            </a:r>
            <a:r>
              <a:rPr lang="en-US" dirty="0" smtClean="0"/>
              <a:t>1</a:t>
            </a:r>
            <a:r>
              <a:rPr lang="el-GR" dirty="0" smtClean="0"/>
              <a:t>-</a:t>
            </a:r>
            <a:r>
              <a:rPr lang="en-US" dirty="0" smtClean="0"/>
              <a:t>3</a:t>
            </a:r>
            <a:r>
              <a:rPr lang="el-GR" dirty="0" smtClean="0"/>
              <a:t>, 20</a:t>
            </a:r>
            <a:r>
              <a:rPr lang="en-US" dirty="0" smtClean="0"/>
              <a:t>21</a:t>
            </a:r>
            <a:r>
              <a:rPr lang="el-GR" dirty="0" smtClean="0"/>
              <a:t> – </a:t>
            </a:r>
            <a:r>
              <a:rPr lang="en-US" dirty="0" smtClean="0"/>
              <a:t>Rhodes</a:t>
            </a:r>
            <a:r>
              <a:rPr lang="el-GR" dirty="0" smtClean="0"/>
              <a:t>, </a:t>
            </a:r>
            <a:r>
              <a:rPr lang="el-GR" dirty="0" err="1" smtClean="0"/>
              <a:t>Greece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ICTR 2021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1" y="6448425"/>
            <a:ext cx="12188825" cy="180976"/>
          </a:xfrm>
          <a:prstGeom prst="rect">
            <a:avLst/>
          </a:prstGeom>
          <a:solidFill>
            <a:srgbClr val="0DA6B7"/>
          </a:solidFill>
          <a:ln>
            <a:solidFill>
              <a:srgbClr val="0DA6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ICTR 2021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30516" y="6448424"/>
            <a:ext cx="3939427" cy="180977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September</a:t>
            </a:r>
            <a:r>
              <a:rPr lang="el-GR" dirty="0"/>
              <a:t> </a:t>
            </a:r>
            <a:r>
              <a:rPr lang="en-US" dirty="0"/>
              <a:t>2</a:t>
            </a:r>
            <a:r>
              <a:rPr lang="el-GR" dirty="0"/>
              <a:t>-</a:t>
            </a:r>
            <a:r>
              <a:rPr lang="en-US" dirty="0"/>
              <a:t>3</a:t>
            </a:r>
            <a:r>
              <a:rPr lang="el-GR" dirty="0"/>
              <a:t>, 20</a:t>
            </a:r>
            <a:r>
              <a:rPr lang="en-US" dirty="0"/>
              <a:t>21</a:t>
            </a:r>
            <a:r>
              <a:rPr lang="el-GR" dirty="0"/>
              <a:t> – </a:t>
            </a:r>
            <a:r>
              <a:rPr lang="en-US" dirty="0"/>
              <a:t>Rhodes</a:t>
            </a:r>
            <a:r>
              <a:rPr lang="el-GR" dirty="0"/>
              <a:t>, </a:t>
            </a:r>
            <a:r>
              <a:rPr lang="el-GR" dirty="0" err="1"/>
              <a:t>Greece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  <p:grpSp>
        <p:nvGrpSpPr>
          <p:cNvPr id="17" name="squares"/>
          <p:cNvGrpSpPr/>
          <p:nvPr userDrawn="1"/>
        </p:nvGrpSpPr>
        <p:grpSpPr>
          <a:xfrm>
            <a:off x="-1" y="814983"/>
            <a:ext cx="1063025" cy="524183"/>
            <a:chOff x="0" y="452558"/>
            <a:chExt cx="914401" cy="524182"/>
          </a:xfrm>
        </p:grpSpPr>
        <p:sp>
          <p:nvSpPr>
            <p:cNvPr id="18" name="Rounded Rectangle 17"/>
            <p:cNvSpPr/>
            <p:nvPr/>
          </p:nvSpPr>
          <p:spPr>
            <a:xfrm>
              <a:off x="591672" y="452558"/>
              <a:ext cx="322729" cy="524180"/>
            </a:xfrm>
            <a:prstGeom prst="roundRect">
              <a:avLst/>
            </a:prstGeom>
            <a:solidFill>
              <a:srgbClr val="E7B80F"/>
            </a:solidFill>
            <a:ln>
              <a:solidFill>
                <a:srgbClr val="E7B8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rgbClr val="0DA6B7"/>
            </a:solidFill>
            <a:ln>
              <a:solidFill>
                <a:srgbClr val="0FC6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5" name="Round Same Side Corner Rectangle 24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rgbClr val="08656E"/>
            </a:solidFill>
            <a:ln>
              <a:solidFill>
                <a:srgbClr val="0865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6" name="Rectangle 25"/>
          <p:cNvSpPr/>
          <p:nvPr userDrawn="1"/>
        </p:nvSpPr>
        <p:spPr>
          <a:xfrm>
            <a:off x="0" y="6629401"/>
            <a:ext cx="12188825" cy="45719"/>
          </a:xfrm>
          <a:prstGeom prst="rect">
            <a:avLst/>
          </a:prstGeom>
          <a:solidFill>
            <a:srgbClr val="E7B80F"/>
          </a:solidFill>
          <a:ln>
            <a:solidFill>
              <a:srgbClr val="E7B8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rgbClr val="EB96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rgbClr val="EB96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rgbClr val="EB96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162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l="52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</a:t>
            </a:r>
            <a:r>
              <a:rPr lang="el-GR" dirty="0"/>
              <a:t> </a:t>
            </a:r>
            <a:r>
              <a:rPr lang="en-US" dirty="0" smtClean="0"/>
              <a:t>1-3</a:t>
            </a:r>
            <a:r>
              <a:rPr lang="el-GR" dirty="0"/>
              <a:t>, 20</a:t>
            </a:r>
            <a:r>
              <a:rPr lang="en-US" dirty="0"/>
              <a:t>21</a:t>
            </a:r>
            <a:r>
              <a:rPr lang="el-GR" dirty="0"/>
              <a:t> – </a:t>
            </a:r>
            <a:r>
              <a:rPr lang="en-US" dirty="0"/>
              <a:t>Rhodes</a:t>
            </a:r>
            <a:r>
              <a:rPr lang="el-GR" dirty="0"/>
              <a:t>, </a:t>
            </a:r>
            <a:r>
              <a:rPr lang="el-GR" dirty="0" err="1" smtClean="0"/>
              <a:t>Greece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ICTR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057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TR 16x9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TR2021_presentation_template.potx" id="{A04A24C2-04FC-4236-9420-D7224852585D}" vid="{F097703D-2990-4733-B1DC-DDB878DE1B6B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700CCB-20BA-4760-AB9F-AC3B63ED32E0}">
  <ds:schemaRefs>
    <ds:schemaRef ds:uri="40262f94-9f35-4ac3-9a90-690165a166b7"/>
    <ds:schemaRef ds:uri="a4f35948-e619-41b3-aa29-22878b09cfd2"/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ICTR2021_presentation_template</Template>
  <TotalTime>52</TotalTime>
  <Words>12</Words>
  <PresentationFormat>Custom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Constantia</vt:lpstr>
      <vt:lpstr>Impact</vt:lpstr>
      <vt:lpstr>ICTR 16x9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2021-07-15T09:05:05Z</cp:lastPrinted>
  <dcterms:created xsi:type="dcterms:W3CDTF">2021-07-14T11:28:21Z</dcterms:created>
  <dcterms:modified xsi:type="dcterms:W3CDTF">2021-07-15T09:57:30Z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