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3" r:id="rId5"/>
    <p:sldId id="282" r:id="rId6"/>
    <p:sldId id="283" r:id="rId7"/>
    <p:sldId id="284" r:id="rId8"/>
    <p:sldId id="285" r:id="rId9"/>
  </p:sldIdLst>
  <p:sldSz cx="12188825" cy="6858000"/>
  <p:notesSz cx="6797675" cy="9928225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A6B7"/>
    <a:srgbClr val="0FC6DA"/>
    <a:srgbClr val="E7B80F"/>
    <a:srgbClr val="08656E"/>
    <a:srgbClr val="07575F"/>
    <a:srgbClr val="406569"/>
    <a:srgbClr val="0E3D41"/>
    <a:srgbClr val="CFE2F4"/>
    <a:srgbClr val="EB9600"/>
    <a:srgbClr val="98C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0" autoAdjust="0"/>
    <p:restoredTop sz="94492" autoAdjust="0"/>
  </p:normalViewPr>
  <p:slideViewPr>
    <p:cSldViewPr>
      <p:cViewPr varScale="1">
        <p:scale>
          <a:sx n="111" d="100"/>
          <a:sy n="111" d="100"/>
        </p:scale>
        <p:origin x="534" y="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mitrios Tzanis" userId="eae2e6b3-2a7d-4c85-a4ee-d3ceb4ff88f7" providerId="ADAL" clId="{0A7DE751-0DE9-4984-966B-A614DEAE68C2}"/>
    <pc:docChg chg="addSld delSld modMainMaster">
      <pc:chgData name="Dimitrios Tzanis" userId="eae2e6b3-2a7d-4c85-a4ee-d3ceb4ff88f7" providerId="ADAL" clId="{0A7DE751-0DE9-4984-966B-A614DEAE68C2}" dt="2025-08-26T12:31:03.896" v="15" actId="47"/>
      <pc:docMkLst>
        <pc:docMk/>
      </pc:docMkLst>
      <pc:sldChg chg="del">
        <pc:chgData name="Dimitrios Tzanis" userId="eae2e6b3-2a7d-4c85-a4ee-d3ceb4ff88f7" providerId="ADAL" clId="{0A7DE751-0DE9-4984-966B-A614DEAE68C2}" dt="2025-08-26T12:30:51.584" v="11" actId="47"/>
        <pc:sldMkLst>
          <pc:docMk/>
          <pc:sldMk cId="2379018905" sldId="278"/>
        </pc:sldMkLst>
      </pc:sldChg>
      <pc:sldChg chg="del">
        <pc:chgData name="Dimitrios Tzanis" userId="eae2e6b3-2a7d-4c85-a4ee-d3ceb4ff88f7" providerId="ADAL" clId="{0A7DE751-0DE9-4984-966B-A614DEAE68C2}" dt="2025-08-26T12:30:55.407" v="13" actId="47"/>
        <pc:sldMkLst>
          <pc:docMk/>
          <pc:sldMk cId="2769846643" sldId="279"/>
        </pc:sldMkLst>
      </pc:sldChg>
      <pc:sldChg chg="del">
        <pc:chgData name="Dimitrios Tzanis" userId="eae2e6b3-2a7d-4c85-a4ee-d3ceb4ff88f7" providerId="ADAL" clId="{0A7DE751-0DE9-4984-966B-A614DEAE68C2}" dt="2025-08-26T12:30:47.784" v="9" actId="47"/>
        <pc:sldMkLst>
          <pc:docMk/>
          <pc:sldMk cId="4185619349" sldId="280"/>
        </pc:sldMkLst>
      </pc:sldChg>
      <pc:sldChg chg="del">
        <pc:chgData name="Dimitrios Tzanis" userId="eae2e6b3-2a7d-4c85-a4ee-d3ceb4ff88f7" providerId="ADAL" clId="{0A7DE751-0DE9-4984-966B-A614DEAE68C2}" dt="2025-08-26T12:31:03.896" v="15" actId="47"/>
        <pc:sldMkLst>
          <pc:docMk/>
          <pc:sldMk cId="3119715085" sldId="281"/>
        </pc:sldMkLst>
      </pc:sldChg>
      <pc:sldChg chg="new">
        <pc:chgData name="Dimitrios Tzanis" userId="eae2e6b3-2a7d-4c85-a4ee-d3ceb4ff88f7" providerId="ADAL" clId="{0A7DE751-0DE9-4984-966B-A614DEAE68C2}" dt="2025-08-26T12:30:45.440" v="8" actId="680"/>
        <pc:sldMkLst>
          <pc:docMk/>
          <pc:sldMk cId="1223027252" sldId="282"/>
        </pc:sldMkLst>
      </pc:sldChg>
      <pc:sldChg chg="new del">
        <pc:chgData name="Dimitrios Tzanis" userId="eae2e6b3-2a7d-4c85-a4ee-d3ceb4ff88f7" providerId="ADAL" clId="{0A7DE751-0DE9-4984-966B-A614DEAE68C2}" dt="2025-08-26T12:30:43.765" v="7" actId="47"/>
        <pc:sldMkLst>
          <pc:docMk/>
          <pc:sldMk cId="2465780804" sldId="282"/>
        </pc:sldMkLst>
      </pc:sldChg>
      <pc:sldChg chg="new">
        <pc:chgData name="Dimitrios Tzanis" userId="eae2e6b3-2a7d-4c85-a4ee-d3ceb4ff88f7" providerId="ADAL" clId="{0A7DE751-0DE9-4984-966B-A614DEAE68C2}" dt="2025-08-26T12:30:50.360" v="10" actId="680"/>
        <pc:sldMkLst>
          <pc:docMk/>
          <pc:sldMk cId="58608910" sldId="283"/>
        </pc:sldMkLst>
      </pc:sldChg>
      <pc:sldChg chg="new">
        <pc:chgData name="Dimitrios Tzanis" userId="eae2e6b3-2a7d-4c85-a4ee-d3ceb4ff88f7" providerId="ADAL" clId="{0A7DE751-0DE9-4984-966B-A614DEAE68C2}" dt="2025-08-26T12:30:53.864" v="12" actId="680"/>
        <pc:sldMkLst>
          <pc:docMk/>
          <pc:sldMk cId="3841932935" sldId="284"/>
        </pc:sldMkLst>
      </pc:sldChg>
      <pc:sldChg chg="new">
        <pc:chgData name="Dimitrios Tzanis" userId="eae2e6b3-2a7d-4c85-a4ee-d3ceb4ff88f7" providerId="ADAL" clId="{0A7DE751-0DE9-4984-966B-A614DEAE68C2}" dt="2025-08-26T12:31:00.392" v="14" actId="680"/>
        <pc:sldMkLst>
          <pc:docMk/>
          <pc:sldMk cId="778259800" sldId="285"/>
        </pc:sldMkLst>
      </pc:sldChg>
      <pc:sldMasterChg chg="modSldLayout">
        <pc:chgData name="Dimitrios Tzanis" userId="eae2e6b3-2a7d-4c85-a4ee-d3ceb4ff88f7" providerId="ADAL" clId="{0A7DE751-0DE9-4984-966B-A614DEAE68C2}" dt="2025-08-26T12:30:29.075" v="5" actId="6549"/>
        <pc:sldMasterMkLst>
          <pc:docMk/>
          <pc:sldMasterMk cId="1782682660" sldId="2147483648"/>
        </pc:sldMasterMkLst>
        <pc:sldLayoutChg chg="modSp mod">
          <pc:chgData name="Dimitrios Tzanis" userId="eae2e6b3-2a7d-4c85-a4ee-d3ceb4ff88f7" providerId="ADAL" clId="{0A7DE751-0DE9-4984-966B-A614DEAE68C2}" dt="2025-08-26T12:30:14.115" v="0" actId="6549"/>
          <pc:sldLayoutMkLst>
            <pc:docMk/>
            <pc:sldMasterMk cId="1782682660" sldId="2147483648"/>
            <pc:sldLayoutMk cId="1297796297" sldId="2147483652"/>
          </pc:sldLayoutMkLst>
          <pc:spChg chg="mod">
            <ac:chgData name="Dimitrios Tzanis" userId="eae2e6b3-2a7d-4c85-a4ee-d3ceb4ff88f7" providerId="ADAL" clId="{0A7DE751-0DE9-4984-966B-A614DEAE68C2}" dt="2025-08-26T12:30:14.115" v="0" actId="6549"/>
            <ac:spMkLst>
              <pc:docMk/>
              <pc:sldMasterMk cId="1782682660" sldId="2147483648"/>
              <pc:sldLayoutMk cId="1297796297" sldId="2147483652"/>
              <ac:spMk id="5" creationId="{00000000-0000-0000-0000-000000000000}"/>
            </ac:spMkLst>
          </pc:spChg>
        </pc:sldLayoutChg>
        <pc:sldLayoutChg chg="modSp mod">
          <pc:chgData name="Dimitrios Tzanis" userId="eae2e6b3-2a7d-4c85-a4ee-d3ceb4ff88f7" providerId="ADAL" clId="{0A7DE751-0DE9-4984-966B-A614DEAE68C2}" dt="2025-08-26T12:30:18.105" v="1" actId="20577"/>
          <pc:sldLayoutMkLst>
            <pc:docMk/>
            <pc:sldMasterMk cId="1782682660" sldId="2147483648"/>
            <pc:sldLayoutMk cId="487039940" sldId="2147483653"/>
          </pc:sldLayoutMkLst>
          <pc:spChg chg="mod">
            <ac:chgData name="Dimitrios Tzanis" userId="eae2e6b3-2a7d-4c85-a4ee-d3ceb4ff88f7" providerId="ADAL" clId="{0A7DE751-0DE9-4984-966B-A614DEAE68C2}" dt="2025-08-26T12:30:18.105" v="1" actId="20577"/>
            <ac:spMkLst>
              <pc:docMk/>
              <pc:sldMasterMk cId="1782682660" sldId="2147483648"/>
              <pc:sldLayoutMk cId="487039940" sldId="2147483653"/>
              <ac:spMk id="7" creationId="{E953169E-23E2-87EB-74B5-6A5F99F09EC9}"/>
            </ac:spMkLst>
          </pc:spChg>
        </pc:sldLayoutChg>
        <pc:sldLayoutChg chg="modSp mod">
          <pc:chgData name="Dimitrios Tzanis" userId="eae2e6b3-2a7d-4c85-a4ee-d3ceb4ff88f7" providerId="ADAL" clId="{0A7DE751-0DE9-4984-966B-A614DEAE68C2}" dt="2025-08-26T12:30:20.683" v="2" actId="6549"/>
          <pc:sldLayoutMkLst>
            <pc:docMk/>
            <pc:sldMasterMk cId="1782682660" sldId="2147483648"/>
            <pc:sldLayoutMk cId="96903192" sldId="2147483654"/>
          </pc:sldLayoutMkLst>
          <pc:spChg chg="mod">
            <ac:chgData name="Dimitrios Tzanis" userId="eae2e6b3-2a7d-4c85-a4ee-d3ceb4ff88f7" providerId="ADAL" clId="{0A7DE751-0DE9-4984-966B-A614DEAE68C2}" dt="2025-08-26T12:30:20.683" v="2" actId="6549"/>
            <ac:spMkLst>
              <pc:docMk/>
              <pc:sldMasterMk cId="1782682660" sldId="2147483648"/>
              <pc:sldLayoutMk cId="96903192" sldId="2147483654"/>
              <ac:spMk id="3" creationId="{BC1ECF13-FB3B-1062-20E1-18A96F10E685}"/>
            </ac:spMkLst>
          </pc:spChg>
        </pc:sldLayoutChg>
        <pc:sldLayoutChg chg="modSp mod">
          <pc:chgData name="Dimitrios Tzanis" userId="eae2e6b3-2a7d-4c85-a4ee-d3ceb4ff88f7" providerId="ADAL" clId="{0A7DE751-0DE9-4984-966B-A614DEAE68C2}" dt="2025-08-26T12:30:23.402" v="3" actId="6549"/>
          <pc:sldLayoutMkLst>
            <pc:docMk/>
            <pc:sldMasterMk cId="1782682660" sldId="2147483648"/>
            <pc:sldLayoutMk cId="3483960618" sldId="2147483656"/>
          </pc:sldLayoutMkLst>
          <pc:spChg chg="mod">
            <ac:chgData name="Dimitrios Tzanis" userId="eae2e6b3-2a7d-4c85-a4ee-d3ceb4ff88f7" providerId="ADAL" clId="{0A7DE751-0DE9-4984-966B-A614DEAE68C2}" dt="2025-08-26T12:30:23.402" v="3" actId="6549"/>
            <ac:spMkLst>
              <pc:docMk/>
              <pc:sldMasterMk cId="1782682660" sldId="2147483648"/>
              <pc:sldLayoutMk cId="3483960618" sldId="2147483656"/>
              <ac:spMk id="8" creationId="{41D08BA2-43BF-CBAF-F1C4-B9BE70A58240}"/>
            </ac:spMkLst>
          </pc:spChg>
        </pc:sldLayoutChg>
        <pc:sldLayoutChg chg="modSp mod">
          <pc:chgData name="Dimitrios Tzanis" userId="eae2e6b3-2a7d-4c85-a4ee-d3ceb4ff88f7" providerId="ADAL" clId="{0A7DE751-0DE9-4984-966B-A614DEAE68C2}" dt="2025-08-26T12:30:25.837" v="4" actId="6549"/>
          <pc:sldLayoutMkLst>
            <pc:docMk/>
            <pc:sldMasterMk cId="1782682660" sldId="2147483648"/>
            <pc:sldLayoutMk cId="1442985026" sldId="2147483657"/>
          </pc:sldLayoutMkLst>
          <pc:spChg chg="mod">
            <ac:chgData name="Dimitrios Tzanis" userId="eae2e6b3-2a7d-4c85-a4ee-d3ceb4ff88f7" providerId="ADAL" clId="{0A7DE751-0DE9-4984-966B-A614DEAE68C2}" dt="2025-08-26T12:30:25.837" v="4" actId="6549"/>
            <ac:spMkLst>
              <pc:docMk/>
              <pc:sldMasterMk cId="1782682660" sldId="2147483648"/>
              <pc:sldLayoutMk cId="1442985026" sldId="2147483657"/>
              <ac:spMk id="5" creationId="{557B1C58-AD18-16F2-850E-06A4B1CD9DC1}"/>
            </ac:spMkLst>
          </pc:spChg>
        </pc:sldLayoutChg>
        <pc:sldLayoutChg chg="modSp mod">
          <pc:chgData name="Dimitrios Tzanis" userId="eae2e6b3-2a7d-4c85-a4ee-d3ceb4ff88f7" providerId="ADAL" clId="{0A7DE751-0DE9-4984-966B-A614DEAE68C2}" dt="2025-08-26T12:30:29.075" v="5" actId="6549"/>
          <pc:sldLayoutMkLst>
            <pc:docMk/>
            <pc:sldMasterMk cId="1782682660" sldId="2147483648"/>
            <pc:sldLayoutMk cId="2640825804" sldId="2147483658"/>
          </pc:sldLayoutMkLst>
          <pc:spChg chg="mod">
            <ac:chgData name="Dimitrios Tzanis" userId="eae2e6b3-2a7d-4c85-a4ee-d3ceb4ff88f7" providerId="ADAL" clId="{0A7DE751-0DE9-4984-966B-A614DEAE68C2}" dt="2025-08-26T12:30:29.075" v="5" actId="6549"/>
            <ac:spMkLst>
              <pc:docMk/>
              <pc:sldMasterMk cId="1782682660" sldId="2147483648"/>
              <pc:sldLayoutMk cId="2640825804" sldId="2147483658"/>
              <ac:spMk id="4" creationId="{68E2E9E6-89F0-4C60-80D7-F6DB432E6A0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8/26/2025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8/26/2025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DA6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EB9600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68E2E9E6-89F0-4C60-80D7-F6DB432E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A6A17FC8-3E7E-605B-0F57-5BDE22C7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>
            <a:alphaModFix amt="10000"/>
            <a:lum/>
          </a:blip>
          <a:srcRect/>
          <a:stretch>
            <a:fillRect l="-8000" r="5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grpSp>
        <p:nvGrpSpPr>
          <p:cNvPr id="25" name="squares"/>
          <p:cNvGrpSpPr/>
          <p:nvPr userDrawn="1"/>
        </p:nvGrpSpPr>
        <p:grpSpPr>
          <a:xfrm rot="5400000">
            <a:off x="9591228" y="257157"/>
            <a:ext cx="1063024" cy="524183"/>
            <a:chOff x="0" y="452558"/>
            <a:chExt cx="914400" cy="524182"/>
          </a:xfrm>
        </p:grpSpPr>
        <p:sp>
          <p:nvSpPr>
            <p:cNvPr id="26" name="Rounded Rectangle 25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DA6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Round Same Side Corner Rectangle 27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9" name="Rectangle 28"/>
          <p:cNvSpPr/>
          <p:nvPr userDrawn="1"/>
        </p:nvSpPr>
        <p:spPr>
          <a:xfrm rot="5400000">
            <a:off x="-2870460" y="3338515"/>
            <a:ext cx="6858000" cy="180976"/>
          </a:xfrm>
          <a:prstGeom prst="rect">
            <a:avLst/>
          </a:prstGeom>
          <a:solidFill>
            <a:srgbClr val="0DA6B7"/>
          </a:solidFill>
          <a:ln>
            <a:solidFill>
              <a:srgbClr val="0D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870080" y="1338129"/>
            <a:ext cx="2852937" cy="1766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ICTR 2025</a:t>
            </a: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1413325" y="4228105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October</a:t>
            </a:r>
            <a:r>
              <a:rPr lang="el-GR" dirty="0"/>
              <a:t> </a:t>
            </a:r>
            <a:r>
              <a:rPr lang="en-US" dirty="0"/>
              <a:t>16</a:t>
            </a:r>
            <a:r>
              <a:rPr lang="el-GR" dirty="0"/>
              <a:t>-</a:t>
            </a:r>
            <a:r>
              <a:rPr lang="en-US" dirty="0"/>
              <a:t>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</a:t>
            </a:r>
            <a:r>
              <a:rPr lang="el-GR" dirty="0"/>
              <a:t>, </a:t>
            </a:r>
            <a:r>
              <a:rPr lang="en-US" dirty="0"/>
              <a:t>Greece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150094" y="6361218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3" name="Rectangle 32"/>
          <p:cNvSpPr/>
          <p:nvPr userDrawn="1"/>
        </p:nvSpPr>
        <p:spPr>
          <a:xfrm rot="5400000">
            <a:off x="-2983812" y="3406140"/>
            <a:ext cx="6858004" cy="45721"/>
          </a:xfrm>
          <a:prstGeom prst="rect">
            <a:avLst/>
          </a:prstGeom>
          <a:solidFill>
            <a:srgbClr val="E7B80F"/>
          </a:solidFill>
          <a:ln>
            <a:solidFill>
              <a:srgbClr val="E7B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758B5E43-216B-A222-6742-A0262D59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Greece8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25B10A91-8A7B-0F1F-948D-3E530DDF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rgbClr val="EB9600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3" name="squares"/>
          <p:cNvGrpSpPr/>
          <p:nvPr userDrawn="1"/>
        </p:nvGrpSpPr>
        <p:grpSpPr>
          <a:xfrm>
            <a:off x="0" y="3131283"/>
            <a:ext cx="1622332" cy="799981"/>
            <a:chOff x="0" y="452558"/>
            <a:chExt cx="914400" cy="524182"/>
          </a:xfrm>
        </p:grpSpPr>
        <p:sp>
          <p:nvSpPr>
            <p:cNvPr id="34" name="Rounded Rectangle 33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DA6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6" name="Round Same Side Corner Rectangle 35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rgbClr val="EB9600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rgbClr val="EB9600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953169E-23E2-87EB-74B5-6A5F99F0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A2B518E-01B5-817C-21FF-8D84F6C9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60" y="152400"/>
            <a:ext cx="975106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BC1ECF13-FB3B-1062-20E1-18A96F10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5EADA3C-3AA2-9590-39B0-DD2F253C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buClr>
                <a:srgbClr val="EB9600"/>
              </a:buClr>
              <a:defRPr sz="2000"/>
            </a:lvl3pPr>
            <a:lvl4pPr>
              <a:buClr>
                <a:srgbClr val="EB9600"/>
              </a:buClr>
              <a:defRPr sz="2000"/>
            </a:lvl4pPr>
            <a:lvl5pPr>
              <a:buClr>
                <a:srgbClr val="EB96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1D08BA2-43BF-CBAF-F1C4-B9BE70A5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0DB2BDE-6789-BD36-B3B5-47215D2E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B1C58-AD18-16F2-850E-06A4B1CD9D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October 16-18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7E0BF-4D36-E3F4-E6D7-0E68AB4D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ICTR 2025</a:t>
            </a:r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" y="6448425"/>
            <a:ext cx="12188825" cy="180976"/>
          </a:xfrm>
          <a:prstGeom prst="rect">
            <a:avLst/>
          </a:prstGeom>
          <a:solidFill>
            <a:srgbClr val="0DA6B7"/>
          </a:solidFill>
          <a:ln>
            <a:solidFill>
              <a:srgbClr val="0D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ICTR 2025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October</a:t>
            </a:r>
            <a:r>
              <a:rPr lang="el-GR" dirty="0"/>
              <a:t> </a:t>
            </a:r>
            <a:r>
              <a:rPr lang="en-US" dirty="0"/>
              <a:t>16</a:t>
            </a:r>
            <a:r>
              <a:rPr lang="el-GR" dirty="0"/>
              <a:t>-</a:t>
            </a:r>
            <a:r>
              <a:rPr lang="en-US" dirty="0"/>
              <a:t>18</a:t>
            </a:r>
            <a:r>
              <a:rPr lang="el-GR" dirty="0"/>
              <a:t>, 20</a:t>
            </a:r>
            <a:r>
              <a:rPr lang="en-US" dirty="0"/>
              <a:t>25</a:t>
            </a:r>
            <a:r>
              <a:rPr lang="el-GR" dirty="0"/>
              <a:t> – </a:t>
            </a:r>
            <a:r>
              <a:rPr lang="en-US" dirty="0"/>
              <a:t>Thessaloniki, Greece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17" name="squares"/>
          <p:cNvGrpSpPr/>
          <p:nvPr userDrawn="1"/>
        </p:nvGrpSpPr>
        <p:grpSpPr>
          <a:xfrm>
            <a:off x="-1" y="814983"/>
            <a:ext cx="1063025" cy="524183"/>
            <a:chOff x="0" y="452558"/>
            <a:chExt cx="914401" cy="524182"/>
          </a:xfrm>
        </p:grpSpPr>
        <p:sp>
          <p:nvSpPr>
            <p:cNvPr id="18" name="Rounded Rectangle 17"/>
            <p:cNvSpPr/>
            <p:nvPr/>
          </p:nvSpPr>
          <p:spPr>
            <a:xfrm>
              <a:off x="591672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FC6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5" name="Round Same Side Corner Rectangle 24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6" name="Rectangle 25"/>
          <p:cNvSpPr/>
          <p:nvPr userDrawn="1"/>
        </p:nvSpPr>
        <p:spPr>
          <a:xfrm>
            <a:off x="0" y="6629401"/>
            <a:ext cx="12188825" cy="45719"/>
          </a:xfrm>
          <a:prstGeom prst="rect">
            <a:avLst/>
          </a:prstGeom>
          <a:solidFill>
            <a:srgbClr val="E7B80F"/>
          </a:solidFill>
          <a:ln>
            <a:solidFill>
              <a:srgbClr val="E7B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90F9-38F1-74A7-D4DA-E2141167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1C5DC1-4E8A-471A-0A06-A64B3872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1786C-7384-8420-41F3-0F3133BA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16-18</a:t>
            </a:r>
            <a:r>
              <a:rPr lang="el-GR"/>
              <a:t>, 20</a:t>
            </a:r>
            <a:r>
              <a:rPr lang="en-US"/>
              <a:t>25</a:t>
            </a:r>
            <a:r>
              <a:rPr lang="el-GR"/>
              <a:t> – </a:t>
            </a:r>
            <a:r>
              <a:rPr lang="en-US"/>
              <a:t>Thessaloniki, Greece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AC646-14C2-3ECF-FB59-20DECB66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ICTR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2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0AB7-80DC-1A9A-6601-46B839EE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9EBFC-A9FD-0107-422B-5C0A2DA306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CFC34-5496-7734-924A-D04B7D9630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092D5-48CC-8594-E6FE-3427C2B51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C11AC-AFBD-E8F0-4962-FD96BFEC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16-18</a:t>
            </a:r>
            <a:r>
              <a:rPr lang="el-GR"/>
              <a:t>, 20</a:t>
            </a:r>
            <a:r>
              <a:rPr lang="en-US"/>
              <a:t>25</a:t>
            </a:r>
            <a:r>
              <a:rPr lang="el-GR"/>
              <a:t> – </a:t>
            </a:r>
            <a:r>
              <a:rPr lang="en-US"/>
              <a:t>Thessaloniki, Greece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F1DBAD2-7D13-B1E3-CD20-937062EF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ICTR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A192-34F5-8B66-197B-FE747553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7D338-DB6B-E432-14E3-3BE41ED47A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EE64E-DFD8-7434-AB4E-4B24C10FEA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06B52-F01A-295E-0FF8-FFE1D1FA4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46E41C-41E4-C1CF-21CD-5A503D299A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37CA6-398F-4764-DE3B-43D8ABF8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EA9867E-D639-68E8-3697-45E2BFD7D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16-18</a:t>
            </a:r>
            <a:r>
              <a:rPr lang="el-GR"/>
              <a:t>, 20</a:t>
            </a:r>
            <a:r>
              <a:rPr lang="en-US"/>
              <a:t>25</a:t>
            </a:r>
            <a:r>
              <a:rPr lang="el-GR"/>
              <a:t> – </a:t>
            </a:r>
            <a:r>
              <a:rPr lang="en-US"/>
              <a:t>Thessaloniki, Greece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D2ECA77-0B55-7FC2-9457-9ED11A792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ICTR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3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A1E29-6B0F-16ED-A2CB-2040A1EAE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7CD-C070-770B-E8EB-7D7806F27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82134-F937-E646-CD65-9044293D3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5644A-73B5-F8A4-2D21-0F18921D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5</a:t>
            </a:fld>
            <a:endParaRPr lang="el-G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EB0147-FBC8-7329-F7A1-621928CF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16-18</a:t>
            </a:r>
            <a:r>
              <a:rPr lang="el-GR"/>
              <a:t>, 20</a:t>
            </a:r>
            <a:r>
              <a:rPr lang="en-US"/>
              <a:t>25</a:t>
            </a:r>
            <a:r>
              <a:rPr lang="el-GR"/>
              <a:t> – </a:t>
            </a:r>
            <a:r>
              <a:rPr lang="en-US"/>
              <a:t>Thessaloniki, Greece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A9665EB-EB9C-2E59-6F6E-1E3A1533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ICTR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5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CTR 16x9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TR2021_presentation_template.potx" id="{A04A24C2-04FC-4236-9420-D7224852585D}" vid="{F097703D-2990-4733-B1DC-DDB878DE1B6B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40262f94-9f35-4ac3-9a90-690165a166b7"/>
    <ds:schemaRef ds:uri="a4f35948-e619-41b3-aa29-22878b09cfd2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ICTR2021_presentation_template</Template>
  <TotalTime>57</TotalTime>
  <Words>48</Words>
  <Application>Microsoft Office PowerPoint</Application>
  <PresentationFormat>Custom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Constantia</vt:lpstr>
      <vt:lpstr>Impact</vt:lpstr>
      <vt:lpstr>ICTR 16x9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Dimitris Tzanis</dc:creator>
  <cp:lastModifiedBy>Dimitrios Tzanis</cp:lastModifiedBy>
  <cp:revision>2</cp:revision>
  <cp:lastPrinted>2021-07-15T09:05:05Z</cp:lastPrinted>
  <dcterms:created xsi:type="dcterms:W3CDTF">2021-07-14T11:28:21Z</dcterms:created>
  <dcterms:modified xsi:type="dcterms:W3CDTF">2025-08-26T12:31:06Z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